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82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636514"/>
            <a:ext cx="7415927" cy="3006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850"/>
              </a:lnSpc>
              <a:buNone/>
            </a:pPr>
            <a:r>
              <a:rPr lang="en-US" sz="6300" kern="0" spc="-12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Искусственный интеллект и его применение</a:t>
            </a:r>
            <a:endParaRPr lang="en-US" sz="6300" dirty="0"/>
          </a:p>
        </p:txBody>
      </p:sp>
      <p:sp>
        <p:nvSpPr>
          <p:cNvPr id="4" name="Text 1"/>
          <p:cNvSpPr/>
          <p:nvPr/>
        </p:nvSpPr>
        <p:spPr>
          <a:xfrm>
            <a:off x="864037" y="5012888"/>
            <a:ext cx="7415927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Искусственный интеллект (ИИ) - это технологии, позволяющие машинам и компьютерам выполнять задачи, требующие человеческого интеллекта. ИИ обучается на данных для принятия решений и прогнозирования.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180862"/>
            <a:ext cx="74159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Нейросети как инструмент ИИ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3280886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54537" y="3384352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666280" y="328088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Структура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1666280" y="3792141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Нейросети состоят из множества связанных "нейронов".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864037" y="4711660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54537" y="4815126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1666280" y="471166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Обучение</a:t>
            </a:r>
            <a:endParaRPr lang="en-US" sz="2250" dirty="0"/>
          </a:p>
        </p:txBody>
      </p:sp>
      <p:sp>
        <p:nvSpPr>
          <p:cNvPr id="11" name="Text 8"/>
          <p:cNvSpPr/>
          <p:nvPr/>
        </p:nvSpPr>
        <p:spPr>
          <a:xfrm>
            <a:off x="1666280" y="5222915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Нейросети учатся, находя закономерности в данных.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4037" y="614243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F4D4F7"/>
          </a:solidFill>
          <a:ln w="15240">
            <a:solidFill>
              <a:srgbClr val="DABAD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54537" y="6245900"/>
            <a:ext cx="1743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kern="0" spc="-5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1666280" y="61424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Применение</a:t>
            </a:r>
            <a:endParaRPr lang="en-US" sz="2250" dirty="0"/>
          </a:p>
        </p:txBody>
      </p:sp>
      <p:sp>
        <p:nvSpPr>
          <p:cNvPr id="15" name="Text 12"/>
          <p:cNvSpPr/>
          <p:nvPr/>
        </p:nvSpPr>
        <p:spPr>
          <a:xfrm>
            <a:off x="1666280" y="6653689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Могут распознавать изображения, текст и другие типы данных.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9714" y="447556"/>
            <a:ext cx="8004572" cy="957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kern="0" spc="-60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Примеры использования ИИ в повседневной жизни</a:t>
            </a:r>
            <a:endParaRPr lang="en-US" sz="3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14" y="1649135"/>
            <a:ext cx="406956" cy="4069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69714" y="2218849"/>
            <a:ext cx="1915001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Поисковые системы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569714" y="2555796"/>
            <a:ext cx="8004572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улучшает результаты поиска.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14" y="3304461"/>
            <a:ext cx="406956" cy="4069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9714" y="3874175"/>
            <a:ext cx="1915001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Рекомендации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569714" y="4211122"/>
            <a:ext cx="8004572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предлагает фильмы и музыку на основе предпочтений.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14" y="4959787"/>
            <a:ext cx="406956" cy="4069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69714" y="5529501"/>
            <a:ext cx="2056090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Голосовые помощники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569714" y="5866448"/>
            <a:ext cx="8004572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обрабатывает голосовые команды.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14" y="6615113"/>
            <a:ext cx="406956" cy="4069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9714" y="7184827"/>
            <a:ext cx="2265521" cy="23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Автономные автомобили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569714" y="7521773"/>
            <a:ext cx="8004572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анализирует данные для управления машиной.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34590"/>
            <a:ext cx="10721816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en-US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Голосовые помощники: Алиса и Маруся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7777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Алиса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4387691"/>
            <a:ext cx="604527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Голосовой помощник от Яндекса. Выполняет команды, отвечает на вопросы, управляет устройствами.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810" y="37777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250" kern="0" spc="-46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Маруся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7623810" y="4387691"/>
            <a:ext cx="604527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kern="0" spc="-3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Голосовой помощник от Mail.ru Group. Помогает с поиском информации, управляет домашними устройствами.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517" y="586978"/>
            <a:ext cx="7649766" cy="1255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kern="0" spc="-7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Использование ChatGPT в подготовке к урокам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538436" y="2162770"/>
            <a:ext cx="30480" cy="5481518"/>
          </a:xfrm>
          <a:prstGeom prst="roundRect">
            <a:avLst>
              <a:gd name="adj" fmla="val 294165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6763345" y="2627828"/>
            <a:ext cx="747117" cy="30480"/>
          </a:xfrm>
          <a:prstGeom prst="roundRect">
            <a:avLst>
              <a:gd name="adj" fmla="val 294165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6313527" y="2402919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78310" y="2492335"/>
            <a:ext cx="150733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727752" y="2376249"/>
            <a:ext cx="25356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Создание материалов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727752" y="2818090"/>
            <a:ext cx="6155531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ChatGPT помогает разрабатывать учебные материалы.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63345" y="4051578"/>
            <a:ext cx="747117" cy="30480"/>
          </a:xfrm>
          <a:prstGeom prst="roundRect">
            <a:avLst>
              <a:gd name="adj" fmla="val 294165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6313527" y="3826669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78310" y="3916085"/>
            <a:ext cx="150733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727752" y="3799999"/>
            <a:ext cx="251150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Объяснение понятий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727752" y="4241840"/>
            <a:ext cx="6155531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может объяснять сложные понятия простым языком.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63345" y="5475327"/>
            <a:ext cx="747117" cy="30480"/>
          </a:xfrm>
          <a:prstGeom prst="roundRect">
            <a:avLst>
              <a:gd name="adj" fmla="val 294165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6313527" y="5250418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78310" y="5339834"/>
            <a:ext cx="150733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727752" y="5223748"/>
            <a:ext cx="251150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Подбор упражнений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727752" y="5665589"/>
            <a:ext cx="6155531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ChatGPT предлагает примеры и упражнения по теме.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763345" y="6899077"/>
            <a:ext cx="747117" cy="30480"/>
          </a:xfrm>
          <a:prstGeom prst="roundRect">
            <a:avLst>
              <a:gd name="adj" fmla="val 294165"/>
            </a:avLst>
          </a:prstGeom>
          <a:solidFill>
            <a:srgbClr val="DABADD"/>
          </a:solidFill>
          <a:ln/>
        </p:spPr>
      </p:sp>
      <p:sp>
        <p:nvSpPr>
          <p:cNvPr id="21" name="Shape 18"/>
          <p:cNvSpPr/>
          <p:nvPr/>
        </p:nvSpPr>
        <p:spPr>
          <a:xfrm>
            <a:off x="6313527" y="6674168"/>
            <a:ext cx="480298" cy="480298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478310" y="6763583"/>
            <a:ext cx="150733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7727752" y="6647498"/>
            <a:ext cx="251150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Разработка тестов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7727752" y="7089338"/>
            <a:ext cx="6155531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ИИ помогает создавать тесты и викторины.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9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269" y="523994"/>
            <a:ext cx="7810262" cy="1120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kern="0" spc="-7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Важность правильной формулировки промтов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153269" y="1930598"/>
            <a:ext cx="7810262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Промт - это запрос или команда для получения информации от ChatGPT. Правильная формулировка важна для точных ответов.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53269" y="2754511"/>
            <a:ext cx="7810262" cy="1095494"/>
          </a:xfrm>
          <a:prstGeom prst="roundRect">
            <a:avLst>
              <a:gd name="adj" fmla="val 73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51389" y="2952631"/>
            <a:ext cx="2241709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Конкретность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51389" y="3347085"/>
            <a:ext cx="7414022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Чем яснее запрос, тем лучше ответ.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153269" y="4040505"/>
            <a:ext cx="7810262" cy="1095494"/>
          </a:xfrm>
          <a:prstGeom prst="roundRect">
            <a:avLst>
              <a:gd name="adj" fmla="val 73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351389" y="4238625"/>
            <a:ext cx="2241709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Формат ответа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351389" y="4633079"/>
            <a:ext cx="7414022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Указывайте желаемый формат (список, таблица, объяснение).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153269" y="5326499"/>
            <a:ext cx="7810262" cy="1095494"/>
          </a:xfrm>
          <a:prstGeom prst="roundRect">
            <a:avLst>
              <a:gd name="adj" fmla="val 73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51389" y="5524619"/>
            <a:ext cx="2241709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Контекст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351389" y="5919073"/>
            <a:ext cx="7414022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Сообщайте о теме или предмете запроса.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153269" y="6612493"/>
            <a:ext cx="7810262" cy="1095494"/>
          </a:xfrm>
          <a:prstGeom prst="roundRect">
            <a:avLst>
              <a:gd name="adj" fmla="val 730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351389" y="6810613"/>
            <a:ext cx="2401491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Экспериментирование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351389" y="7205067"/>
            <a:ext cx="7414022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Пробуйте разные формулировки для лучших результатов.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91645" y="222610"/>
            <a:ext cx="10721816" cy="3935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ru-RU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Искусственный интеллект может стать </a:t>
            </a:r>
          </a:p>
          <a:p>
            <a:pPr marL="0" indent="0" algn="ctr">
              <a:lnSpc>
                <a:spcPts val="5700"/>
              </a:lnSpc>
              <a:buNone/>
            </a:pPr>
            <a:r>
              <a:rPr lang="ru-RU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надежным помощником </a:t>
            </a:r>
          </a:p>
          <a:p>
            <a:pPr marL="0" indent="0" algn="ctr">
              <a:lnSpc>
                <a:spcPts val="5700"/>
              </a:lnSpc>
              <a:buNone/>
            </a:pPr>
            <a:r>
              <a:rPr lang="ru-RU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 образовательном процессе, </a:t>
            </a:r>
          </a:p>
          <a:p>
            <a:pPr marL="0" indent="0" algn="ctr">
              <a:lnSpc>
                <a:spcPts val="5700"/>
              </a:lnSpc>
              <a:buNone/>
            </a:pPr>
            <a:r>
              <a:rPr lang="ru-RU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но его использование требует </a:t>
            </a:r>
          </a:p>
          <a:p>
            <a:pPr marL="0" indent="0" algn="ctr">
              <a:lnSpc>
                <a:spcPts val="5700"/>
              </a:lnSpc>
              <a:buNone/>
            </a:pPr>
            <a:r>
              <a:rPr lang="ru-RU" sz="4550" kern="0" spc="-91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осмысленной интеграции и подготовки.</a:t>
            </a:r>
            <a:endParaRPr lang="en-US" sz="45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BD6305-2D0A-98B1-98E0-6A700FA9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3" y="4501474"/>
            <a:ext cx="3989089" cy="29918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AB536-379F-19EC-F61D-998578D04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779" y="4520649"/>
            <a:ext cx="3030166" cy="30301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F1143E-0D1D-481E-B32F-E66609BD3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295" y="4482300"/>
            <a:ext cx="3030166" cy="3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3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283</Words>
  <Application>Microsoft Office PowerPoint</Application>
  <PresentationFormat>Произвольный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Source Sans Pro</vt:lpstr>
      <vt:lpstr>Source Serif Pro Semi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2024-10-29T13:27:47Z</dcterms:created>
  <dcterms:modified xsi:type="dcterms:W3CDTF">2024-10-29T13:34:25Z</dcterms:modified>
</cp:coreProperties>
</file>