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C3F0977-E6D3-45F8-910B-8755E1469B7F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D992D28-EE42-4F55-9AE1-0BD4D371907E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Современные родители- </a:t>
            </a:r>
            <a:r>
              <a:rPr lang="ru-RU" dirty="0" err="1" smtClean="0"/>
              <a:t>миленниаты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Психологический портрет</a:t>
            </a:r>
          </a:p>
        </p:txBody>
      </p:sp>
    </p:spTree>
    <p:extLst>
      <p:ext uri="{BB962C8B-B14F-4D97-AF65-F5344CB8AC3E}">
        <p14:creationId xmlns:p14="http://schemas.microsoft.com/office/powerpoint/2010/main" val="25615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«Поколение сдавшихся»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Вынуждены много работать, мало времени проводят с детьми, «откупаются» подарками, даже без повода (за хорошие отметки, выполненное д/з, помощь по дому)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Готовы покупать по первому требованию детей</a:t>
            </a:r>
          </a:p>
          <a:p>
            <a:r>
              <a:rPr lang="ru-RU" dirty="0" smtClean="0"/>
              <a:t>Проще поощрять, чем запрещать</a:t>
            </a:r>
          </a:p>
          <a:p>
            <a:r>
              <a:rPr lang="ru-RU" dirty="0" smtClean="0"/>
              <a:t>«Поощрительная часть воспитательной системы доминирует над запретительной»</a:t>
            </a:r>
          </a:p>
          <a:p>
            <a:r>
              <a:rPr lang="ru-RU" b="1" dirty="0" smtClean="0"/>
              <a:t>Формируется «поколение без тормозов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0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Много времени проводят за гаджетами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Интернете ищут советов и помощи, это и образование, и общение</a:t>
            </a:r>
          </a:p>
          <a:p>
            <a:r>
              <a:rPr lang="ru-RU" dirty="0" smtClean="0"/>
              <a:t>Образованы во многих вопросах, кроме воспитания и развития детей</a:t>
            </a:r>
          </a:p>
          <a:p>
            <a:r>
              <a:rPr lang="ru-RU" dirty="0"/>
              <a:t>В восприятии  родителями детей повышается негатив:</a:t>
            </a:r>
          </a:p>
          <a:p>
            <a:r>
              <a:rPr lang="ru-RU" dirty="0"/>
              <a:t>«Какой плохой», - могут рассуждать часами. «Какой хороший», - затрудняются сформулировать.</a:t>
            </a:r>
          </a:p>
          <a:p>
            <a:endParaRPr lang="ru-RU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Эмоциональное отчуждение и отупение</a:t>
            </a:r>
          </a:p>
          <a:p>
            <a:r>
              <a:rPr lang="ru-RU" dirty="0" smtClean="0"/>
              <a:t>Сокращение социальных контактов детей.</a:t>
            </a:r>
          </a:p>
          <a:p>
            <a:endParaRPr lang="ru-RU" dirty="0" smtClean="0"/>
          </a:p>
          <a:p>
            <a:r>
              <a:rPr lang="ru-RU" dirty="0" smtClean="0"/>
              <a:t>«</a:t>
            </a:r>
            <a:r>
              <a:rPr lang="ru-RU" i="1" dirty="0"/>
              <a:t>Товарищи воспитывают гораздо лучше, чем родители, ибо им не свойственна жалость</a:t>
            </a:r>
            <a:r>
              <a:rPr lang="ru-RU" dirty="0"/>
              <a:t>.»</a:t>
            </a:r>
          </a:p>
          <a:p>
            <a:r>
              <a:rPr lang="ru-RU" i="1" dirty="0"/>
              <a:t>Андре Моруа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7698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Гипервозбудимость</a:t>
            </a:r>
            <a:r>
              <a:rPr lang="ru-RU" dirty="0" smtClean="0"/>
              <a:t>»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Стараются всё делать быстро, но «быстро любить»    детей невозможно.  Детям необходимо, чтобы прежде всего родители интересовались их переживаниями.</a:t>
            </a:r>
          </a:p>
          <a:p>
            <a:r>
              <a:rPr lang="ru-RU" dirty="0" smtClean="0"/>
              <a:t>«Хороший родитель» контролирует каждую минуту ребёнка.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Спешат научить детей «всему и сразу», вследствие чего концепция раннего развития даёт противоположный эффект: мозг не успевает развиваться, так как не анализирует, а  запоминает.</a:t>
            </a:r>
          </a:p>
          <a:p>
            <a:r>
              <a:rPr lang="ru-RU" dirty="0" smtClean="0"/>
              <a:t>Дети рано начинают жить «по взрослым сценариям»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52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«Перекладывание ответственности»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 бабушек-дедушек, нянь-репетиторов, </a:t>
            </a:r>
            <a:r>
              <a:rPr lang="ru-RU" dirty="0"/>
              <a:t>о</a:t>
            </a:r>
            <a:r>
              <a:rPr lang="ru-RU" dirty="0" smtClean="0"/>
              <a:t>бразовательные организации</a:t>
            </a:r>
          </a:p>
          <a:p>
            <a:r>
              <a:rPr lang="ru-RU" dirty="0" smtClean="0"/>
              <a:t>В проблемах детей виноваты все, кроме детей и родителей.</a:t>
            </a:r>
          </a:p>
          <a:p>
            <a:r>
              <a:rPr lang="ru-RU" dirty="0" smtClean="0"/>
              <a:t>Своевременно передать ребёнку ответственность за свою жизнь, помочь ему стать «главным режиссёром своей жизненной истории».</a:t>
            </a:r>
          </a:p>
          <a:p>
            <a:endParaRPr lang="ru-RU" dirty="0" smtClean="0"/>
          </a:p>
          <a:p>
            <a:r>
              <a:rPr lang="ru-RU" i="1" dirty="0"/>
              <a:t>Чтобы изменить человека, нужно начинать с его бабушки</a:t>
            </a:r>
            <a:r>
              <a:rPr lang="ru-RU" dirty="0"/>
              <a:t>.</a:t>
            </a:r>
          </a:p>
          <a:p>
            <a:r>
              <a:rPr lang="ru-RU" i="1" dirty="0"/>
              <a:t>Виктор Гюго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Компетентный родитель видит реальную ситуацию, в которой развивается ребёнок, и прилагает усилия, чтобы её изменить. Понимает, что для изменения ребёнка в лучшую сторону надо меняться самому.</a:t>
            </a:r>
          </a:p>
          <a:p>
            <a:endParaRPr lang="ru-RU" dirty="0" smtClean="0"/>
          </a:p>
          <a:p>
            <a:r>
              <a:rPr lang="ru-RU" i="1" dirty="0"/>
              <a:t>Цель воспитания – научить наших детей обходиться без нас.</a:t>
            </a:r>
          </a:p>
          <a:p>
            <a:r>
              <a:rPr lang="ru-RU" i="1" dirty="0"/>
              <a:t>Эрнст </a:t>
            </a:r>
            <a:r>
              <a:rPr lang="ru-RU" i="1" dirty="0" err="1"/>
              <a:t>Легуве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33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Снижение ценности образования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К</a:t>
            </a:r>
            <a:r>
              <a:rPr lang="ru-RU" dirty="0" smtClean="0"/>
              <a:t>омфорт и спокойствие важнее, чем авторитет и дисциплина.</a:t>
            </a:r>
          </a:p>
          <a:p>
            <a:r>
              <a:rPr lang="ru-RU" dirty="0" smtClean="0"/>
              <a:t>Меньше верят авторитетам</a:t>
            </a:r>
          </a:p>
          <a:p>
            <a:endParaRPr lang="ru-RU" dirty="0"/>
          </a:p>
          <a:p>
            <a:r>
              <a:rPr lang="ru-RU" i="1" dirty="0"/>
              <a:t>Как воспитывать детей, знает каждый, за исключением тех, у кого они есть.</a:t>
            </a:r>
          </a:p>
          <a:p>
            <a:r>
              <a:rPr lang="ru-RU" i="1" dirty="0"/>
              <a:t>Патрик О Рурк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 детства приучают детей, что к их мнению прислушиваются.</a:t>
            </a:r>
          </a:p>
          <a:p>
            <a:r>
              <a:rPr lang="ru-RU" dirty="0" smtClean="0"/>
              <a:t>Стараются формировать у детей критическое мышление.</a:t>
            </a:r>
          </a:p>
          <a:p>
            <a:endParaRPr lang="ru-RU" dirty="0"/>
          </a:p>
          <a:p>
            <a:r>
              <a:rPr lang="ru-RU" i="1" dirty="0"/>
              <a:t>Воспитание — это попытка отучить детей от подражания взрослым</a:t>
            </a:r>
            <a:r>
              <a:rPr lang="ru-RU" dirty="0"/>
              <a:t>.</a:t>
            </a:r>
          </a:p>
          <a:p>
            <a:r>
              <a:rPr lang="ru-RU" i="1" dirty="0"/>
              <a:t>Роберт </a:t>
            </a:r>
            <a:r>
              <a:rPr lang="ru-RU" i="1" dirty="0" err="1"/>
              <a:t>Лембке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16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педагогам общаться с родителями?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Обязательно – уважительно, не позволять себе «эмоциональных взрывов»</a:t>
            </a:r>
          </a:p>
          <a:p>
            <a:pPr algn="ctr"/>
            <a:r>
              <a:rPr lang="ru-RU" dirty="0" smtClean="0"/>
              <a:t>Все проблемы разъяснять, аргументировать, не ограничиваться  только обвинениями</a:t>
            </a:r>
          </a:p>
          <a:p>
            <a:pPr algn="ctr"/>
            <a:r>
              <a:rPr lang="ru-RU" dirty="0" smtClean="0"/>
              <a:t>Общаться на уровне «взрослый-взрослый»: не проявлять превосходства, не  жаловаться,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Вырабатывать единство действий семьи и школы для помощи ребёнку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43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136</TotalTime>
  <Words>429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Современные родители- миленниаты</vt:lpstr>
      <vt:lpstr>«Поколение сдавшихся»</vt:lpstr>
      <vt:lpstr>Много времени проводят за гаджетами</vt:lpstr>
      <vt:lpstr>«Гипервозбудимость» родителей</vt:lpstr>
      <vt:lpstr>«Перекладывание ответственности»</vt:lpstr>
      <vt:lpstr>Снижение ценности образования</vt:lpstr>
      <vt:lpstr>Как педагогам общаться с родителями?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родители</dc:title>
  <dc:creator>User</dc:creator>
  <cp:lastModifiedBy>User</cp:lastModifiedBy>
  <cp:revision>15</cp:revision>
  <dcterms:created xsi:type="dcterms:W3CDTF">2020-02-17T14:34:52Z</dcterms:created>
  <dcterms:modified xsi:type="dcterms:W3CDTF">2021-11-01T12:02:03Z</dcterms:modified>
</cp:coreProperties>
</file>